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8" r:id="rId3"/>
    <p:sldId id="295" r:id="rId4"/>
    <p:sldId id="298" r:id="rId5"/>
    <p:sldId id="296" r:id="rId6"/>
    <p:sldId id="291" r:id="rId7"/>
    <p:sldId id="300" r:id="rId8"/>
    <p:sldId id="310" r:id="rId9"/>
    <p:sldId id="304" r:id="rId10"/>
    <p:sldId id="302" r:id="rId11"/>
    <p:sldId id="305" r:id="rId12"/>
    <p:sldId id="311" r:id="rId13"/>
    <p:sldId id="312" r:id="rId14"/>
    <p:sldId id="265" r:id="rId15"/>
    <p:sldId id="276" r:id="rId16"/>
    <p:sldId id="275" r:id="rId17"/>
    <p:sldId id="277" r:id="rId18"/>
    <p:sldId id="278" r:id="rId19"/>
    <p:sldId id="313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can make sentence orally or they can write</a:t>
            </a:r>
            <a:r>
              <a:rPr lang="en-US" baseline="0" dirty="0" smtClean="0"/>
              <a:t> sentences on the board. Answers can vary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ask students to write the sentences in their writing copies.</a:t>
            </a:r>
            <a:r>
              <a:rPr lang="en-US" baseline="0" dirty="0" smtClean="0"/>
              <a:t> </a:t>
            </a:r>
            <a:r>
              <a:rPr lang="en-US" dirty="0" smtClean="0"/>
              <a:t>Answer may vary here. Teacher may give her/his own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this slide The teacher can clarify what</a:t>
            </a:r>
            <a:r>
              <a:rPr lang="en-US" baseline="0" dirty="0" smtClean="0"/>
              <a:t> noun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can make sentence orally or they can write</a:t>
            </a:r>
            <a:r>
              <a:rPr lang="en-US" baseline="0" dirty="0" smtClean="0"/>
              <a:t> sentences on the board. Answers can vary here. </a:t>
            </a:r>
            <a:r>
              <a:rPr lang="en-US" dirty="0" smtClean="0"/>
              <a:t>Showing the sentences The teacher can say</a:t>
            </a:r>
            <a:r>
              <a:rPr lang="en-US" baseline="0" dirty="0" smtClean="0"/>
              <a:t> that when the names of persons are used in a sentence they are called noun.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0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can make sentences orally or they/teacher can write</a:t>
            </a:r>
            <a:r>
              <a:rPr lang="en-US" baseline="0" dirty="0" smtClean="0"/>
              <a:t> sentences on the board. Answers can vary here. The sentences will not be erased. Those will be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can make sentences orally then they/teacher can write</a:t>
            </a:r>
            <a:r>
              <a:rPr lang="en-US" baseline="0" dirty="0" smtClean="0"/>
              <a:t> sentences on the board. Answers can vary here. The sentences will not be erased. Those will be on the board.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7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can make sentence orally then they/teacher can write</a:t>
            </a:r>
            <a:r>
              <a:rPr lang="en-US" baseline="0" dirty="0" smtClean="0"/>
              <a:t> sentences on the board. Answers can vary here. The sentences will not be erased. Those will be on the board.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can make sentence orally then they/teacher can write</a:t>
            </a:r>
            <a:r>
              <a:rPr lang="en-US" baseline="0" dirty="0" smtClean="0"/>
              <a:t> sentences on the board. Answers can vary here. The sentences will not be erased. Those will be on the board.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can make sentence orally then they/teacher can write</a:t>
            </a:r>
            <a:r>
              <a:rPr lang="en-US" baseline="0" dirty="0" smtClean="0"/>
              <a:t> sentences on the board. Answers can vary here. The sentences will not be erased. Those will be on the board.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4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this slide the teacher can explain again what noun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ROUFUN NAHAR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MAZIDA GOVT. 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TONGI, GAZIPUR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7" y="2169328"/>
            <a:ext cx="1277535" cy="1277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88001" y="2438400"/>
            <a:ext cx="322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SIX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ONE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PARTS OF SPEECH (NOUN)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76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r="25453"/>
          <a:stretch/>
        </p:blipFill>
        <p:spPr>
          <a:xfrm>
            <a:off x="5410200" y="980420"/>
            <a:ext cx="3324770" cy="2524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80420"/>
            <a:ext cx="3366373" cy="2524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38800" y="365058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Police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0120" y="365409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Teacher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26865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52520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11727" y="228600"/>
            <a:ext cx="86798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names of their professions?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" y="4800600"/>
            <a:ext cx="8119498" cy="1000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87001"/>
            <a:ext cx="2705100" cy="234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>
          <a:xfrm>
            <a:off x="5334000" y="1112729"/>
            <a:ext cx="3345873" cy="235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62700" y="50540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Happiness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match the names of the quality, action or state?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7040" y="500265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Punishment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086560" y="5002650"/>
            <a:ext cx="4648200" cy="1321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6771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6140" y="280378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35938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Happiness 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35938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Punishment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5587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 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0" y="96982"/>
            <a:ext cx="9144000" cy="665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2" grpId="0"/>
      <p:bldP spid="12" grpId="1"/>
      <p:bldP spid="13" grpId="0" animBg="1"/>
      <p:bldP spid="14" grpId="0"/>
      <p:bldP spid="16" grpId="0"/>
      <p:bldP spid="19" grpId="0"/>
      <p:bldP spid="20" grpId="0"/>
      <p:bldP spid="21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508" y="990600"/>
            <a:ext cx="7820891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This slide is hidden.</a:t>
            </a:r>
          </a:p>
          <a:p>
            <a:pPr algn="just"/>
            <a:endParaRPr lang="en-US" sz="36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Now the teacher can ask the students’ attention to the sentences written on the board. She/he can underline the naming words and tell the students that the underlined words are noun.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4876800"/>
            <a:ext cx="8042564" cy="16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name of  any person, place, thing, idea, quality or state in a sentence is called noun. </a:t>
            </a:r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8" y="685800"/>
            <a:ext cx="8788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 Nazrul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 is our national poet.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4809" y="1219200"/>
            <a:ext cx="2819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3809" y="1295400"/>
            <a:ext cx="8788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leaf is green.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50609" y="1828800"/>
            <a:ext cx="6600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3810" y="1905000"/>
            <a:ext cx="6172200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elephant is a big animal.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26809" y="2438400"/>
            <a:ext cx="1295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3809" y="2590800"/>
            <a:ext cx="7645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People like to visit Shat Gombuj Mosque.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3124200"/>
            <a:ext cx="321329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3809" y="3200400"/>
            <a:ext cx="617220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teacher is teaching.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3810000"/>
            <a:ext cx="10410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3809" y="3810000"/>
            <a:ext cx="6934200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Happiness keeps us healthy.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1009" y="4419600"/>
            <a:ext cx="14982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9601" y="0"/>
            <a:ext cx="7924799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 and underlined words.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97991" y="1295400"/>
            <a:ext cx="6600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00" y="2438400"/>
            <a:ext cx="100349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10" grpId="0"/>
      <p:bldP spid="12" grpId="0"/>
      <p:bldP spid="1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772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nouns from 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1" y="1555934"/>
            <a:ext cx="8077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lives in Tongi. He is a student.  His school is Mozida Govt. High School. He studies attentively. He is a singer too. He likes to sing folk song.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4290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Tongi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Mozida Govt. High School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singer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214255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1524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937765"/>
            <a:ext cx="5410200" cy="3624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1109" y="798493"/>
            <a:ext cx="835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Find out at least five naming words from the picture and make sentences with those nouns.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1242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Pair work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782" y="2494747"/>
            <a:ext cx="306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noun?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782" y="3236893"/>
            <a:ext cx="759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Find out at least five nouns from your classroom and make sentences with those nouns.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273" y="25908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your surroundings at home and write a list of ten nouns and make sentences with those nouns. (At least 20)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219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9709" y="1676400"/>
            <a:ext cx="7820891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This slide is hidden.</a:t>
            </a:r>
          </a:p>
          <a:p>
            <a:pPr algn="just"/>
            <a:endParaRPr lang="en-US" sz="36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Notes are given for the honourable teachers bellow the </a:t>
            </a:r>
            <a:r>
              <a:rPr lang="en-US" sz="3600" b="1" dirty="0">
                <a:solidFill>
                  <a:schemeClr val="tx1"/>
                </a:solidFill>
              </a:rPr>
              <a:t>slides no</a:t>
            </a:r>
            <a:r>
              <a:rPr lang="en-US" sz="3600" b="1" dirty="0" smtClean="0">
                <a:solidFill>
                  <a:schemeClr val="tx1"/>
                </a:solidFill>
              </a:rPr>
              <a:t>. 3, 4, 6-11, 13 and 15 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6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87" y="424987"/>
            <a:ext cx="3308813" cy="3308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810000"/>
            <a:ext cx="3429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What is his name?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6952"/>
          <a:stretch/>
        </p:blipFill>
        <p:spPr>
          <a:xfrm>
            <a:off x="457200" y="623455"/>
            <a:ext cx="4114800" cy="2805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5000" y="3657600"/>
            <a:ext cx="57150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What is the name of this thing?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733800"/>
            <a:ext cx="5562600" cy="908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3733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Sakib Al Hasan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" y="4724400"/>
            <a:ext cx="7840980" cy="893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Can you make sentence with this naming word?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" y="4723362"/>
            <a:ext cx="8107680" cy="1220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Can you make sentence with this naming word?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8" grpId="0" animBg="1"/>
      <p:bldP spid="8" grpId="1" animBg="1"/>
      <p:bldP spid="12" grpId="0" animBg="1"/>
      <p:bldP spid="12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0" y="3505200"/>
            <a:ext cx="2819400" cy="12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Nouns.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840142"/>
            <a:ext cx="67437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naming words in a sentence are called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1752600"/>
            <a:ext cx="7049726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1. </a:t>
            </a:r>
            <a:r>
              <a:rPr lang="en-US" sz="3200" b="1" dirty="0" smtClean="0">
                <a:solidFill>
                  <a:srgbClr val="0070C0"/>
                </a:solidFill>
              </a:rPr>
              <a:t>Sakib Al Hasan </a:t>
            </a:r>
            <a:r>
              <a:rPr lang="en-US" sz="3200" b="1" dirty="0" smtClean="0">
                <a:solidFill>
                  <a:schemeClr val="tx1"/>
                </a:solidFill>
              </a:rPr>
              <a:t>is a cricket player.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2493818"/>
            <a:ext cx="7049726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2. He plays with the </a:t>
            </a:r>
            <a:r>
              <a:rPr lang="en-US" sz="3200" b="1" dirty="0" smtClean="0">
                <a:solidFill>
                  <a:srgbClr val="0070C0"/>
                </a:solidFill>
              </a:rPr>
              <a:t>bat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1447800" y="1600200"/>
            <a:ext cx="2667000" cy="8936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497026" y="2382982"/>
            <a:ext cx="762000" cy="7412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1828" y="1981200"/>
            <a:ext cx="70866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ay what noun is.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noun.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ention some nouns from real life situation.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sentence with noun as a subject. 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make </a:t>
            </a:r>
            <a:r>
              <a:rPr lang="en-US" sz="2800" dirty="0"/>
              <a:t>sentence with noun as </a:t>
            </a:r>
            <a:r>
              <a:rPr lang="en-US" sz="2800" dirty="0" smtClean="0"/>
              <a:t>an object</a:t>
            </a:r>
            <a:r>
              <a:rPr lang="en-US" sz="2800" dirty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4119" y="713230"/>
            <a:ext cx="710045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LEARNING OUTCOMES </a:t>
            </a:r>
            <a:r>
              <a:rPr lang="en-US" sz="3200" b="1" dirty="0"/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val="35551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109" y="76200"/>
            <a:ext cx="7897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names of the persons?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2" y="762000"/>
            <a:ext cx="2550148" cy="27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0"/>
            <a:ext cx="2362200" cy="2761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58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Begum Rokeya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657600"/>
            <a:ext cx="303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438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5247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0" y="96982"/>
            <a:ext cx="9144000" cy="512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9009" y="4592782"/>
            <a:ext cx="8788791" cy="817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Begum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Rokeya is a social worker and a writer.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9009" y="5430982"/>
            <a:ext cx="8788791" cy="817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 Nazrul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 is our national poet.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74309" y="5278582"/>
            <a:ext cx="26289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409" y="6116782"/>
            <a:ext cx="304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7" grpId="0"/>
      <p:bldP spid="19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02" y="1600200"/>
            <a:ext cx="4996498" cy="3322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43" y="762000"/>
            <a:ext cx="3144253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4139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191000"/>
            <a:ext cx="2362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152400"/>
            <a:ext cx="723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this thing?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5257800"/>
            <a:ext cx="8001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257800"/>
            <a:ext cx="83058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 animBg="1"/>
      <p:bldP spid="24" grpId="0"/>
      <p:bldP spid="25" grpId="0" animBg="1"/>
      <p:bldP spid="25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47751"/>
            <a:ext cx="4495800" cy="3371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24200" y="4520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Elephant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561109" y="152400"/>
            <a:ext cx="7897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this animal?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5334000"/>
            <a:ext cx="82296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these naming word?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r="3978"/>
          <a:stretch/>
        </p:blipFill>
        <p:spPr>
          <a:xfrm>
            <a:off x="1828800" y="1148403"/>
            <a:ext cx="4876800" cy="2606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89019" y="3962400"/>
            <a:ext cx="398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Sat Gombuj Mosque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" y="228600"/>
            <a:ext cx="8278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the building?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5029200"/>
            <a:ext cx="7748155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976</Words>
  <Application>Microsoft Office PowerPoint</Application>
  <PresentationFormat>On-screen Show (4:3)</PresentationFormat>
  <Paragraphs>128</Paragraphs>
  <Slides>19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325</cp:revision>
  <dcterms:created xsi:type="dcterms:W3CDTF">2006-08-16T00:00:00Z</dcterms:created>
  <dcterms:modified xsi:type="dcterms:W3CDTF">2015-06-24T08:09:50Z</dcterms:modified>
</cp:coreProperties>
</file>